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63"/>
  </p:notesMasterIdLst>
  <p:handoutMasterIdLst>
    <p:handoutMasterId r:id="rId64"/>
  </p:handoutMasterIdLst>
  <p:sldIdLst>
    <p:sldId id="265" r:id="rId5"/>
    <p:sldId id="560" r:id="rId6"/>
    <p:sldId id="561" r:id="rId7"/>
    <p:sldId id="562" r:id="rId8"/>
    <p:sldId id="563" r:id="rId9"/>
    <p:sldId id="564" r:id="rId10"/>
    <p:sldId id="570" r:id="rId11"/>
    <p:sldId id="566" r:id="rId12"/>
    <p:sldId id="567" r:id="rId13"/>
    <p:sldId id="565" r:id="rId14"/>
    <p:sldId id="568" r:id="rId15"/>
    <p:sldId id="569" r:id="rId16"/>
    <p:sldId id="571" r:id="rId17"/>
    <p:sldId id="572" r:id="rId18"/>
    <p:sldId id="573" r:id="rId19"/>
    <p:sldId id="574" r:id="rId20"/>
    <p:sldId id="575" r:id="rId21"/>
    <p:sldId id="576" r:id="rId22"/>
    <p:sldId id="577" r:id="rId23"/>
    <p:sldId id="580" r:id="rId24"/>
    <p:sldId id="578" r:id="rId25"/>
    <p:sldId id="581" r:id="rId26"/>
    <p:sldId id="579" r:id="rId27"/>
    <p:sldId id="582" r:id="rId28"/>
    <p:sldId id="583" r:id="rId29"/>
    <p:sldId id="584" r:id="rId30"/>
    <p:sldId id="586" r:id="rId31"/>
    <p:sldId id="585" r:id="rId32"/>
    <p:sldId id="587" r:id="rId33"/>
    <p:sldId id="589" r:id="rId34"/>
    <p:sldId id="590" r:id="rId35"/>
    <p:sldId id="591" r:id="rId36"/>
    <p:sldId id="592" r:id="rId37"/>
    <p:sldId id="593" r:id="rId38"/>
    <p:sldId id="588" r:id="rId39"/>
    <p:sldId id="594" r:id="rId40"/>
    <p:sldId id="595" r:id="rId41"/>
    <p:sldId id="612" r:id="rId42"/>
    <p:sldId id="613" r:id="rId43"/>
    <p:sldId id="596" r:id="rId44"/>
    <p:sldId id="597" r:id="rId45"/>
    <p:sldId id="598" r:id="rId46"/>
    <p:sldId id="599" r:id="rId47"/>
    <p:sldId id="600" r:id="rId48"/>
    <p:sldId id="601" r:id="rId49"/>
    <p:sldId id="602" r:id="rId50"/>
    <p:sldId id="603" r:id="rId51"/>
    <p:sldId id="604" r:id="rId52"/>
    <p:sldId id="605" r:id="rId53"/>
    <p:sldId id="606" r:id="rId54"/>
    <p:sldId id="607" r:id="rId55"/>
    <p:sldId id="609" r:id="rId56"/>
    <p:sldId id="608" r:id="rId57"/>
    <p:sldId id="614" r:id="rId58"/>
    <p:sldId id="615" r:id="rId59"/>
    <p:sldId id="611" r:id="rId60"/>
    <p:sldId id="610" r:id="rId61"/>
    <p:sldId id="616" r:id="rId6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 autoAdjust="0"/>
    <p:restoredTop sz="84144" autoAdjust="0"/>
  </p:normalViewPr>
  <p:slideViewPr>
    <p:cSldViewPr>
      <p:cViewPr varScale="1">
        <p:scale>
          <a:sx n="72" d="100"/>
          <a:sy n="72" d="100"/>
        </p:scale>
        <p:origin x="2720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1" Type="http://schemas.microsoft.com/office/2015/10/relationships/revisionInfo" Target="revisionInfo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tags" Target="../tags/tag4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tags" Target="../tags/tag4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tags" Target="../tags/tag4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tags" Target="../tags/tag5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tags" Target="../tags/tag5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5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tags" Target="../tags/tag5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tags" Target="../tags/tag5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tags" Target="../tags/tag5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tags" Target="../tags/tag5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tags" Target="../tags/tag5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tags" Target="../tags/tag5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25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12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68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9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46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4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88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65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993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06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3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2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54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7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854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90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30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70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084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9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98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8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223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174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41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2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41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1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70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03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14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316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5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28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9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14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54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51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33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132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531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70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24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1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97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177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980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3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295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49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28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86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80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73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0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0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3594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3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24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89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7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2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0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4" Type="http://schemas.openxmlformats.org/officeDocument/2006/relationships/hyperlink" Target="http://baymard.com/blog/line-length-readability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typeplate.com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s://developer.mozilla.org/en-US/docs/Web/CSS/Pseudo-classes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Down and Dirty CSS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November, 2017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5	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Eloquent JavaScript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can find it here: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http://eloquentjavascript.net/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Check your homework due dates in Bootcamp Spot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let us know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don’t win points in life staring at a blank screen.</a:t>
            </a:r>
          </a:p>
        </p:txBody>
      </p:sp>
    </p:spTree>
    <p:extLst>
      <p:ext uri="{BB962C8B-B14F-4D97-AF65-F5344CB8AC3E}">
        <p14:creationId xmlns:p14="http://schemas.microsoft.com/office/powerpoint/2010/main" val="32466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783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class,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CSS Typography and Google Fonts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Pseudo-Classes 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Basics of Twitter Bootstrap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  <p:extLst>
      <p:ext uri="{BB962C8B-B14F-4D97-AF65-F5344CB8AC3E}">
        <p14:creationId xmlns:p14="http://schemas.microsoft.com/office/powerpoint/2010/main" val="10137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</a:p>
        </p:txBody>
      </p:sp>
    </p:spTree>
    <p:extLst>
      <p:ext uri="{BB962C8B-B14F-4D97-AF65-F5344CB8AC3E}">
        <p14:creationId xmlns:p14="http://schemas.microsoft.com/office/powerpoint/2010/main" val="5532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on 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Letter Spacing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Spacing between individual letters—try to avoid cramping.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Sans-Serif vs Serif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Serif fonts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(without serif) do not include such strokes. </a:t>
            </a:r>
          </a:p>
        </p:txBody>
      </p:sp>
    </p:spTree>
    <p:extLst>
      <p:ext uri="{BB962C8B-B14F-4D97-AF65-F5344CB8AC3E}">
        <p14:creationId xmlns:p14="http://schemas.microsoft.com/office/powerpoint/2010/main" val="40176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9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CSS styling to modify the: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Letter-spacing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TypePlate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3"/>
              </a:rPr>
              <a:t>http://typeplate.com/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28630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You can easily incorporate Google’s custom fonts.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Google Fonts</a:t>
            </a:r>
          </a:p>
        </p:txBody>
      </p:sp>
    </p:spTree>
    <p:extLst>
      <p:ext uri="{BB962C8B-B14F-4D97-AF65-F5344CB8AC3E}">
        <p14:creationId xmlns:p14="http://schemas.microsoft.com/office/powerpoint/2010/main" val="10111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8097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  <p:extLst>
      <p:ext uri="{BB962C8B-B14F-4D97-AF65-F5344CB8AC3E}">
        <p14:creationId xmlns:p14="http://schemas.microsoft.com/office/powerpoint/2010/main" val="182819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special states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selected element.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Complete list of 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(Button.html | 3-Pseudoclass) </a:t>
            </a:r>
          </a:p>
        </p:txBody>
      </p:sp>
    </p:spTree>
    <p:extLst>
      <p:ext uri="{BB962C8B-B14F-4D97-AF65-F5344CB8AC3E}">
        <p14:creationId xmlns:p14="http://schemas.microsoft.com/office/powerpoint/2010/main" val="31580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7077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  <p:extLst>
      <p:ext uri="{BB962C8B-B14F-4D97-AF65-F5344CB8AC3E}">
        <p14:creationId xmlns:p14="http://schemas.microsoft.com/office/powerpoint/2010/main" val="1261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Here’s the reality, the pace of this program </a:t>
            </a:r>
            <a:r>
              <a:rPr lang="en-US" sz="2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is FAST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Don’t try to master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little detail.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0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9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D162054-CCE0-42D8-B17A-2C0769BA0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838200"/>
            <a:ext cx="5715000" cy="55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18380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how Google Fonts work.</a:t>
            </a:r>
          </a:p>
        </p:txBody>
      </p:sp>
    </p:spTree>
    <p:extLst>
      <p:ext uri="{BB962C8B-B14F-4D97-AF65-F5344CB8AC3E}">
        <p14:creationId xmlns:p14="http://schemas.microsoft.com/office/powerpoint/2010/main" val="19622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3913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62BC06B-75B0-464F-A2DF-D60A1150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64960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You should be explaining why is Bootstrap’s “pre-defined” CSS a big deal.</a:t>
            </a:r>
          </a:p>
        </p:txBody>
      </p:sp>
    </p:spTree>
    <p:extLst>
      <p:ext uri="{BB962C8B-B14F-4D97-AF65-F5344CB8AC3E}">
        <p14:creationId xmlns:p14="http://schemas.microsoft.com/office/powerpoint/2010/main" val="28622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Reach out to Student Success if you’d ever like to schedule a 1-on-1 meeting.</a:t>
            </a:r>
          </a:p>
        </p:txBody>
      </p:sp>
    </p:spTree>
    <p:extLst>
      <p:ext uri="{BB962C8B-B14F-4D97-AF65-F5344CB8AC3E}">
        <p14:creationId xmlns:p14="http://schemas.microsoft.com/office/powerpoint/2010/main" val="13488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  <p:extLst>
      <p:ext uri="{BB962C8B-B14F-4D97-AF65-F5344CB8AC3E}">
        <p14:creationId xmlns:p14="http://schemas.microsoft.com/office/powerpoint/2010/main" val="24985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  <p:extLst>
      <p:ext uri="{BB962C8B-B14F-4D97-AF65-F5344CB8AC3E}">
        <p14:creationId xmlns:p14="http://schemas.microsoft.com/office/powerpoint/2010/main" val="3174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2839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</a:p>
        </p:txBody>
      </p:sp>
    </p:spTree>
    <p:extLst>
      <p:ext uri="{BB962C8B-B14F-4D97-AF65-F5344CB8AC3E}">
        <p14:creationId xmlns:p14="http://schemas.microsoft.com/office/powerpoint/2010/main" val="7282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  <p:extLst>
      <p:ext uri="{BB962C8B-B14F-4D97-AF65-F5344CB8AC3E}">
        <p14:creationId xmlns:p14="http://schemas.microsoft.com/office/powerpoint/2010/main" val="3366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  <p:extLst>
      <p:ext uri="{BB962C8B-B14F-4D97-AF65-F5344CB8AC3E}">
        <p14:creationId xmlns:p14="http://schemas.microsoft.com/office/powerpoint/2010/main" val="27558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908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154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Glyphs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3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11BD884-CBA8-45C2-8A0B-E1F1EE1C4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85800"/>
            <a:ext cx="8677515" cy="558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6369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(BootstrapButtons.html | 5-BootstrapDemo) </a:t>
            </a:r>
          </a:p>
        </p:txBody>
      </p:sp>
    </p:spTree>
    <p:extLst>
      <p:ext uri="{BB962C8B-B14F-4D97-AF65-F5344CB8AC3E}">
        <p14:creationId xmlns:p14="http://schemas.microsoft.com/office/powerpoint/2010/main" val="7246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someone closest to you: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First include a link to Bootstrap’s CSS. Then visit the Bootstrap page on CSS or Components. </a:t>
            </a:r>
          </a:p>
        </p:txBody>
      </p:sp>
    </p:spTree>
    <p:extLst>
      <p:ext uri="{BB962C8B-B14F-4D97-AF65-F5344CB8AC3E}">
        <p14:creationId xmlns:p14="http://schemas.microsoft.com/office/powerpoint/2010/main" val="39221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20005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practical example of using pseudo-classes.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Know how to incorporate the Twitter Bootstrap style library into your website. </a:t>
            </a:r>
          </a:p>
        </p:txBody>
      </p:sp>
    </p:spTree>
    <p:extLst>
      <p:ext uri="{BB962C8B-B14F-4D97-AF65-F5344CB8AC3E}">
        <p14:creationId xmlns:p14="http://schemas.microsoft.com/office/powerpoint/2010/main" val="24285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56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Advice: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While in this program, concentrate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Invest in books and outside tutorials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you finish the program.</a:t>
            </a:r>
          </a:p>
        </p:txBody>
      </p:sp>
    </p:spTree>
    <p:extLst>
      <p:ext uri="{BB962C8B-B14F-4D97-AF65-F5344CB8AC3E}">
        <p14:creationId xmlns:p14="http://schemas.microsoft.com/office/powerpoint/2010/main" val="1843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 said,</a:t>
            </a:r>
          </a:p>
          <a:p>
            <a:r>
              <a:rPr lang="en-US" sz="24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 you truly feel the need for outside resources…</a:t>
            </a:r>
          </a:p>
        </p:txBody>
      </p:sp>
    </p:spTree>
    <p:extLst>
      <p:ext uri="{BB962C8B-B14F-4D97-AF65-F5344CB8AC3E}">
        <p14:creationId xmlns:p14="http://schemas.microsoft.com/office/powerpoint/2010/main" val="88594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Code School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Jon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Duckett’s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books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HTML &amp; CSS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JavaScript &amp; jQuery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10857</TotalTime>
  <Words>1604</Words>
  <Application>Microsoft Macintosh PowerPoint</Application>
  <PresentationFormat>On-screen Show (4:3)</PresentationFormat>
  <Paragraphs>308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Calibri</vt:lpstr>
      <vt:lpstr>Calibri Light</vt:lpstr>
      <vt:lpstr>Roboto</vt:lpstr>
      <vt:lpstr>Arial</vt:lpstr>
      <vt:lpstr>UCF - Theme</vt:lpstr>
      <vt:lpstr>Rutgers - Theme</vt:lpstr>
      <vt:lpstr>UTAustin</vt:lpstr>
      <vt:lpstr>Unbranded</vt:lpstr>
      <vt:lpstr>Down and Dirty CSS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Class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Questions?</vt:lpstr>
      <vt:lpstr>Homework #2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Steven Daoud</cp:lastModifiedBy>
  <cp:revision>1485</cp:revision>
  <cp:lastPrinted>2016-01-30T16:23:56Z</cp:lastPrinted>
  <dcterms:created xsi:type="dcterms:W3CDTF">2015-01-20T17:19:00Z</dcterms:created>
  <dcterms:modified xsi:type="dcterms:W3CDTF">2017-11-15T18:28:28Z</dcterms:modified>
</cp:coreProperties>
</file>